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7" r:id="rId4"/>
  </p:sldMasterIdLst>
  <p:notesMasterIdLst>
    <p:notesMasterId r:id="rId12"/>
  </p:notesMasterIdLst>
  <p:handoutMasterIdLst>
    <p:handoutMasterId r:id="rId13"/>
  </p:handoutMasterIdLst>
  <p:sldIdLst>
    <p:sldId id="258" r:id="rId5"/>
    <p:sldId id="275" r:id="rId6"/>
    <p:sldId id="270" r:id="rId7"/>
    <p:sldId id="287" r:id="rId8"/>
    <p:sldId id="289" r:id="rId9"/>
    <p:sldId id="290" r:id="rId10"/>
    <p:sldId id="28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52"/>
    <a:srgbClr val="B3D770"/>
    <a:srgbClr val="983C6C"/>
    <a:srgbClr val="43C8DA"/>
    <a:srgbClr val="217D93"/>
    <a:srgbClr val="005360"/>
    <a:srgbClr val="EBB64C"/>
    <a:srgbClr val="A0EBDC"/>
    <a:srgbClr val="5EB2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5"/>
  </p:normalViewPr>
  <p:slideViewPr>
    <p:cSldViewPr snapToGrid="0" snapToObjects="1">
      <p:cViewPr varScale="1">
        <p:scale>
          <a:sx n="103" d="100"/>
          <a:sy n="103" d="100"/>
        </p:scale>
        <p:origin x="1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0ABDFD8-67DB-469A-B075-D990C2351D1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4FEBD6-A3AA-467E-A5F6-4C199EE562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A01D49-76D5-454D-B866-30F3E2936E39}" type="datetimeFigureOut">
              <a:rPr lang="en-US" smtClean="0"/>
              <a:t>24-Nov-22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2CBE74-8129-4FB2-AD02-540D0C9DFA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141BA1-0D53-488C-A20A-217FE7C788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FFE193-13CD-47A0-9FD7-A49081C529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4210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gif>
</file>

<file path=ppt/media/image3.gif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A73445-397E-453E-9969-F1C059B47C22}" type="datetimeFigureOut">
              <a:rPr lang="en-US" smtClean="0"/>
              <a:t>24-Nov-22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75BB-9CC4-4217-A96C-4997391673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234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892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8521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83707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45782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38975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8025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11937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41485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Thank You</a:t>
            </a:r>
            <a:endParaRPr lang="en-GB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5578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FED12A2-16A7-6843-9B63-1355399B1E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3861730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5F43BF2-A8EB-C342-BFB2-28AFB1781935}"/>
              </a:ext>
            </a:extLst>
          </p:cNvPr>
          <p:cNvSpPr/>
          <p:nvPr userDrawn="1"/>
        </p:nvSpPr>
        <p:spPr>
          <a:xfrm>
            <a:off x="0" y="787400"/>
            <a:ext cx="11455400" cy="5295900"/>
          </a:xfrm>
          <a:prstGeom prst="rect">
            <a:avLst/>
          </a:prstGeom>
          <a:solidFill>
            <a:schemeClr val="accent5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18BB35-F84D-7E4D-9F02-5B4CB837E1CB}"/>
              </a:ext>
            </a:extLst>
          </p:cNvPr>
          <p:cNvCxnSpPr/>
          <p:nvPr userDrawn="1"/>
        </p:nvCxnSpPr>
        <p:spPr>
          <a:xfrm>
            <a:off x="1778000" y="3435350"/>
            <a:ext cx="8661400" cy="0"/>
          </a:xfrm>
          <a:prstGeom prst="line">
            <a:avLst/>
          </a:prstGeom>
          <a:ln w="38100" cap="rnd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72FE6DCC-3681-AF43-B6B6-4A40A92581A5}"/>
              </a:ext>
            </a:extLst>
          </p:cNvPr>
          <p:cNvSpPr/>
          <p:nvPr userDrawn="1"/>
        </p:nvSpPr>
        <p:spPr>
          <a:xfrm>
            <a:off x="2260600" y="1647825"/>
            <a:ext cx="3562350" cy="3562350"/>
          </a:xfrm>
          <a:prstGeom prst="ellipse">
            <a:avLst/>
          </a:prstGeom>
          <a:solidFill>
            <a:schemeClr val="accent4">
              <a:lumMod val="7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A8E30CA-E181-3D4D-BB1E-9167FF0BE5D9}"/>
              </a:ext>
            </a:extLst>
          </p:cNvPr>
          <p:cNvSpPr/>
          <p:nvPr userDrawn="1"/>
        </p:nvSpPr>
        <p:spPr>
          <a:xfrm>
            <a:off x="2285627" y="1647121"/>
            <a:ext cx="3562350" cy="3562350"/>
          </a:xfrm>
          <a:prstGeom prst="ellipse">
            <a:avLst/>
          </a:prstGeom>
          <a:solidFill>
            <a:schemeClr val="accent4">
              <a:lumMod val="7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9061463E-CF25-634A-89E2-4E3280BB9CEB}"/>
              </a:ext>
            </a:extLst>
          </p:cNvPr>
          <p:cNvSpPr/>
          <p:nvPr userDrawn="1"/>
        </p:nvSpPr>
        <p:spPr>
          <a:xfrm>
            <a:off x="0" y="0"/>
            <a:ext cx="2628900" cy="6858000"/>
          </a:xfrm>
          <a:prstGeom prst="triangle">
            <a:avLst>
              <a:gd name="adj" fmla="val 0"/>
            </a:avLst>
          </a:prstGeom>
          <a:gradFill>
            <a:gsLst>
              <a:gs pos="47000">
                <a:schemeClr val="accent4">
                  <a:lumMod val="50000"/>
                </a:schemeClr>
              </a:gs>
              <a:gs pos="98000">
                <a:schemeClr val="accent4">
                  <a:lumMod val="20000"/>
                  <a:lumOff val="80000"/>
                  <a:alpha val="10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81214215-C784-4548-BD1F-4BB3F0A84645}"/>
              </a:ext>
            </a:extLst>
          </p:cNvPr>
          <p:cNvSpPr/>
          <p:nvPr userDrawn="1"/>
        </p:nvSpPr>
        <p:spPr>
          <a:xfrm flipV="1">
            <a:off x="0" y="0"/>
            <a:ext cx="2628900" cy="6858000"/>
          </a:xfrm>
          <a:prstGeom prst="triangle">
            <a:avLst>
              <a:gd name="adj" fmla="val 0"/>
            </a:avLst>
          </a:prstGeom>
          <a:solidFill>
            <a:srgbClr val="5EB2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48B1337-BF6D-C04A-9C74-574FA33512D5}"/>
              </a:ext>
            </a:extLst>
          </p:cNvPr>
          <p:cNvSpPr/>
          <p:nvPr userDrawn="1"/>
        </p:nvSpPr>
        <p:spPr>
          <a:xfrm>
            <a:off x="2356553" y="1727201"/>
            <a:ext cx="3416300" cy="3416300"/>
          </a:xfrm>
          <a:prstGeom prst="ellipse">
            <a:avLst/>
          </a:prstGeom>
          <a:solidFill>
            <a:srgbClr val="005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C5EC980-0029-164A-926D-9ED33032D7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71763" y="3657600"/>
            <a:ext cx="2781300" cy="89636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169DAC15-E0D1-2041-A923-17653DCA3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1251" y="2452719"/>
            <a:ext cx="2773204" cy="1118618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0517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9056 0 " pathEditMode="relative" rAng="0" ptsTypes="AA">
                                      <p:cBhvr>
                                        <p:cTn id="6" dur="9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28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8" grpId="0" animBg="1"/>
      <p:bldP spid="12" grpId="0" animBg="1"/>
      <p:bldP spid="13" grpId="0" animBg="1"/>
      <p:bldP spid="15" grpId="0" animBg="1"/>
      <p:bldP spid="2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Section Title 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943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Section Title 01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5068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Quote</a:t>
            </a:r>
            <a:endParaRPr lang="en-GB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9023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72390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4421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041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771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7632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GB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0655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6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36">
          <p15:clr>
            <a:srgbClr val="F26B43"/>
          </p15:clr>
        </p15:guide>
        <p15:guide id="4" orient="horz" pos="336">
          <p15:clr>
            <a:srgbClr val="F26B43"/>
          </p15:clr>
        </p15:guide>
        <p15:guide id="5" pos="7344">
          <p15:clr>
            <a:srgbClr val="F26B43"/>
          </p15:clr>
        </p15:guide>
        <p15:guide id="6" orient="horz" pos="39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sites/startswithabang/2018/08/30/our-motion-through-space-isnt-a-vortex-but-something-far-more-interesting/?sh=2b1b7a747ec2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%3A%2F%2Ftenor.com%2Fview%2Foasisnetwork-sun-planets-gif-18265872&amp;psig=AOvVaw2SNhGriMux5QlIipcni7Ww&amp;ust=1669362852441000&amp;source=images&amp;cd=vfe&amp;ved=0CBEQjhxqFwoTCMDa0q-rxvsCFQAAAAAdAAAAABBs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7002" y="2310938"/>
            <a:ext cx="4557996" cy="1346502"/>
          </a:xfr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lgerian" panose="04020705040A02060702" pitchFamily="82" charset="0"/>
              </a:rPr>
              <a:t>Welcome</a:t>
            </a:r>
            <a:endParaRPr lang="en-GB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7002" y="3657440"/>
            <a:ext cx="4557996" cy="954666"/>
          </a:xfr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</a:p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 Presentation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366F1D-39B9-46EA-8591-60006C438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4562" y="2589471"/>
            <a:ext cx="3729037" cy="1679057"/>
          </a:xfrm>
        </p:spPr>
        <p:txBody>
          <a:bodyPr>
            <a:no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Simulation</a:t>
            </a:r>
            <a:endParaRPr lang="en-US" sz="3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533B5E-0662-46D0-94DB-EF6C925071A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85600" y="6315075"/>
            <a:ext cx="406400" cy="365125"/>
          </a:xfrm>
        </p:spPr>
        <p:txBody>
          <a:bodyPr/>
          <a:lstStyle/>
          <a:p>
            <a:fld id="{C263D6C4-4840-40CC-AC84-17E24B3B7BDE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C91532F-ECFC-44DD-B4B7-E2FB7AC414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36232" y="2855177"/>
            <a:ext cx="3729037" cy="1118618"/>
          </a:xfrm>
          <a:prstGeom prst="roundRect">
            <a:avLst/>
          </a:prstGeom>
          <a:noFill/>
        </p:spPr>
        <p:txBody>
          <a:bodyPr>
            <a:noAutofit/>
          </a:bodyPr>
          <a:lstStyle/>
          <a:p>
            <a:r>
              <a:rPr lang="en-US" sz="32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Md.Yeasin Sheikh</a:t>
            </a:r>
          </a:p>
          <a:p>
            <a:r>
              <a:rPr lang="en-US" sz="32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181-15-2049</a:t>
            </a:r>
          </a:p>
        </p:txBody>
      </p:sp>
    </p:spTree>
    <p:extLst>
      <p:ext uri="{BB962C8B-B14F-4D97-AF65-F5344CB8AC3E}">
        <p14:creationId xmlns:p14="http://schemas.microsoft.com/office/powerpoint/2010/main" val="3449096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134B02-8CD7-4EEC-B2FD-9B81883EE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F31B-23FA-4075-AF7D-6228CFD12F03}" type="slidenum">
              <a:rPr lang="en-US" smtClean="0"/>
              <a:t>3</a:t>
            </a:fld>
            <a:endParaRPr lang="en-US" dirty="0"/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42DEFCBE-7D09-48D6-B1DD-DB075F24A7F3}"/>
              </a:ext>
            </a:extLst>
          </p:cNvPr>
          <p:cNvSpPr txBox="1">
            <a:spLocks/>
          </p:cNvSpPr>
          <p:nvPr/>
        </p:nvSpPr>
        <p:spPr>
          <a:xfrm>
            <a:off x="848195" y="413551"/>
            <a:ext cx="4265672" cy="819154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Simulation ? </a:t>
            </a:r>
            <a:endParaRPr lang="en-US" sz="4800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4F81C1-4F1E-4090-8AB3-2C6D38998A9B}"/>
              </a:ext>
            </a:extLst>
          </p:cNvPr>
          <p:cNvSpPr txBox="1"/>
          <p:nvPr/>
        </p:nvSpPr>
        <p:spPr>
          <a:xfrm>
            <a:off x="1748462" y="3098396"/>
            <a:ext cx="9616989" cy="661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imitation of a situation or process.</a:t>
            </a:r>
            <a:endParaRPr lang="en-US" sz="2800" b="0" i="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2277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0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134B02-8CD7-4EEC-B2FD-9B81883EE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F31B-23FA-4075-AF7D-6228CFD12F03}" type="slidenum">
              <a:rPr lang="en-US" smtClean="0"/>
              <a:t>4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564241-06AE-A4AD-D05D-2965233C9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664845-766A-297F-EE9C-80E05CE16BAA}"/>
              </a:ext>
            </a:extLst>
          </p:cNvPr>
          <p:cNvSpPr txBox="1"/>
          <p:nvPr/>
        </p:nvSpPr>
        <p:spPr>
          <a:xfrm>
            <a:off x="327171" y="5889072"/>
            <a:ext cx="867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3"/>
              </a:rPr>
              <a:t>The helical model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77671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134B02-8CD7-4EEC-B2FD-9B81883EE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F31B-23FA-4075-AF7D-6228CFD12F03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A11204-B9B7-4A84-2FD7-9786EAA40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540778"/>
            <a:ext cx="6716675" cy="37764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4AEAB2-0D3B-E6E0-5A27-4327CE0C44F3}"/>
              </a:ext>
            </a:extLst>
          </p:cNvPr>
          <p:cNvSpPr txBox="1"/>
          <p:nvPr/>
        </p:nvSpPr>
        <p:spPr>
          <a:xfrm>
            <a:off x="671804" y="5859624"/>
            <a:ext cx="2864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sng" dirty="0" err="1">
                <a:solidFill>
                  <a:schemeClr val="bg1"/>
                </a:solidFill>
                <a:effectLst/>
                <a:latin typeface="Google Sans"/>
                <a:hlinkClick r:id="rId3" tooltip="Oasisnetwork Sun GIF - Oasisnetwork Sun Planets - Discover &amp; Share GIF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Oasisnetwork</a:t>
            </a:r>
            <a:r>
              <a:rPr lang="en-US" b="0" i="0" u="sng" dirty="0">
                <a:solidFill>
                  <a:schemeClr val="bg1"/>
                </a:solidFill>
                <a:effectLst/>
                <a:latin typeface="Google Sans"/>
                <a:hlinkClick r:id="rId3" tooltip="Oasisnetwork Sun GIF - Oasisnetwork Sun Planets - Discover &amp; Share GIF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Sun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7D78FF-3CA9-1387-8A16-229F70A81B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6515" y="692798"/>
            <a:ext cx="4745722" cy="47457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2571C8-1B53-1CC2-983E-23BEF7CA1D25}"/>
              </a:ext>
            </a:extLst>
          </p:cNvPr>
          <p:cNvSpPr txBox="1"/>
          <p:nvPr/>
        </p:nvSpPr>
        <p:spPr>
          <a:xfrm>
            <a:off x="7987003" y="5719665"/>
            <a:ext cx="2481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String theory </a:t>
            </a:r>
          </a:p>
        </p:txBody>
      </p:sp>
    </p:spTree>
    <p:extLst>
      <p:ext uri="{BB962C8B-B14F-4D97-AF65-F5344CB8AC3E}">
        <p14:creationId xmlns:p14="http://schemas.microsoft.com/office/powerpoint/2010/main" val="46994347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33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>
            <a:extLst>
              <a:ext uri="{FF2B5EF4-FFF2-40B4-BE49-F238E27FC236}">
                <a16:creationId xmlns:a16="http://schemas.microsoft.com/office/drawing/2014/main" id="{3362C80A-0EE7-E0F9-9593-A7CE30208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878" y="2923210"/>
            <a:ext cx="5172529" cy="701731"/>
          </a:xfrm>
        </p:spPr>
        <p:txBody>
          <a:bodyPr/>
          <a:lstStyle/>
          <a:p>
            <a:r>
              <a:rPr lang="en-US" sz="4400" dirty="0"/>
              <a:t>Use case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714338-97D0-012E-32A8-18CE3ACB1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93388" cy="2308072"/>
          </a:xfrm>
        </p:spPr>
        <p:txBody>
          <a:bodyPr/>
          <a:lstStyle/>
          <a:p>
            <a:fld id="{C263D6C4-4840-40CC-AC84-17E24B3B7BDE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6152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0F8DA9-4D65-4DD0-9EC3-DDA223A6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GB" smtClean="0"/>
              <a:pPr/>
              <a:t>7</a:t>
            </a:fld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316594-A5AF-F82E-734D-B08C755BC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305" y="1273337"/>
            <a:ext cx="6567390" cy="447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278565"/>
      </p:ext>
    </p:extLst>
  </p:cSld>
  <p:clrMapOvr>
    <a:masterClrMapping/>
  </p:clrMapOvr>
  <p:transition spd="slow">
    <p:comb/>
  </p:transition>
</p:sld>
</file>

<file path=ppt/theme/theme1.xml><?xml version="1.0" encoding="utf-8"?>
<a:theme xmlns:a="http://schemas.openxmlformats.org/drawingml/2006/main" name="1_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ttern_Template_02_CA - v4" id="{4EEF56C3-EEFC-48A7-8548-6C1D4240D170}" vid="{CAB35229-5F5E-4461-A564-6737846920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B045594-94A0-4555-864E-6B366371DA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34D8CE9-5BE0-4C8E-AF29-B0537D1688F0}">
  <ds:schemaRefs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E8D1DF0-0ADE-4CE3-A768-63C8EC6A02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Algerian</vt:lpstr>
      <vt:lpstr>Arial</vt:lpstr>
      <vt:lpstr>Calibri</vt:lpstr>
      <vt:lpstr>Google Sans</vt:lpstr>
      <vt:lpstr>Tahoma</vt:lpstr>
      <vt:lpstr>Times New Roman</vt:lpstr>
      <vt:lpstr>Trade Gothic LT Pro</vt:lpstr>
      <vt:lpstr>Trebuchet MS</vt:lpstr>
      <vt:lpstr>Verdana</vt:lpstr>
      <vt:lpstr>1_Office Theme</vt:lpstr>
      <vt:lpstr>Welcome</vt:lpstr>
      <vt:lpstr>Simulation</vt:lpstr>
      <vt:lpstr>PowerPoint Presentation</vt:lpstr>
      <vt:lpstr>PowerPoint Presentation</vt:lpstr>
      <vt:lpstr>PowerPoint Presentation</vt:lpstr>
      <vt:lpstr>Use case 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2019-11-02T15:22:10Z</dcterms:created>
  <dcterms:modified xsi:type="dcterms:W3CDTF">2022-11-24T08:18:30Z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